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84" r:id="rId8"/>
    <p:sldId id="257" r:id="rId9"/>
    <p:sldId id="285" r:id="rId10"/>
    <p:sldId id="281" r:id="rId11"/>
    <p:sldId id="263" r:id="rId12"/>
    <p:sldId id="258" r:id="rId13"/>
    <p:sldId id="264" r:id="rId14"/>
    <p:sldId id="265" r:id="rId15"/>
    <p:sldId id="259" r:id="rId16"/>
    <p:sldId id="260" r:id="rId17"/>
    <p:sldId id="276" r:id="rId18"/>
    <p:sldId id="277" r:id="rId19"/>
    <p:sldId id="279" r:id="rId20"/>
    <p:sldId id="278" r:id="rId21"/>
    <p:sldId id="280" r:id="rId22"/>
    <p:sldId id="261" r:id="rId23"/>
    <p:sldId id="266" r:id="rId24"/>
    <p:sldId id="267" r:id="rId25"/>
    <p:sldId id="271" r:id="rId26"/>
    <p:sldId id="272" r:id="rId27"/>
    <p:sldId id="273" r:id="rId28"/>
    <p:sldId id="274" r:id="rId29"/>
    <p:sldId id="275" r:id="rId30"/>
    <p:sldId id="262" r:id="rId31"/>
    <p:sldId id="282" r:id="rId32"/>
    <p:sldId id="283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59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vikhun15.github.io/lucky_kavezo/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7776" y="4893367"/>
            <a:ext cx="6718191" cy="8088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</a:t>
            </a:r>
            <a:r>
              <a:rPr lang="en-US" dirty="0">
                <a:solidFill>
                  <a:srgbClr val="94EA22"/>
                </a:solidFill>
              </a:rPr>
              <a:t>Our little café</a:t>
            </a:r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076" y="371365"/>
            <a:ext cx="6865584" cy="643200"/>
          </a:xfrm>
        </p:spPr>
        <p:txBody>
          <a:bodyPr/>
          <a:lstStyle/>
          <a:p>
            <a:r>
              <a:rPr lang="en-US" sz="3200" dirty="0">
                <a:solidFill>
                  <a:srgbClr val="94EA22"/>
                </a:solidFill>
              </a:rPr>
              <a:t>Planning: The wireframe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91" y="1287235"/>
            <a:ext cx="4958006" cy="3981527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wireframe</a:t>
            </a:r>
            <a:r>
              <a:rPr lang="en-US" sz="2400" dirty="0">
                <a:solidFill>
                  <a:schemeClr val="bg1"/>
                </a:solidFill>
              </a:rPr>
              <a:t> contains the architecture of the page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structure of the web page was built up using the design of the </a:t>
            </a:r>
            <a:r>
              <a:rPr lang="en-US" sz="2000" dirty="0">
                <a:solidFill>
                  <a:srgbClr val="94EA22"/>
                </a:solidFill>
              </a:rPr>
              <a:t>wireframe</a:t>
            </a:r>
            <a:r>
              <a:rPr lang="en-US" sz="2000" dirty="0">
                <a:solidFill>
                  <a:schemeClr val="bg1"/>
                </a:solidFill>
              </a:rPr>
              <a:t>, by which point we take the possibilities provided by Bootstrap into account.</a:t>
            </a:r>
          </a:p>
          <a:p>
            <a:pPr marL="158750" indent="0">
              <a:buNone/>
            </a:pPr>
            <a:endParaRPr lang="en-US" sz="18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2400" i="1" u="sng" dirty="0">
                <a:solidFill>
                  <a:schemeClr val="bg1"/>
                </a:solidFill>
              </a:rPr>
              <a:t>The </a:t>
            </a:r>
            <a:r>
              <a:rPr lang="en-US" sz="2400" i="1" u="sng" dirty="0">
                <a:solidFill>
                  <a:srgbClr val="94EA22"/>
                </a:solidFill>
              </a:rPr>
              <a:t>wireframe</a:t>
            </a:r>
            <a:r>
              <a:rPr lang="en-US" sz="2400" i="1" u="sng" dirty="0">
                <a:solidFill>
                  <a:schemeClr val="bg1"/>
                </a:solidFill>
              </a:rPr>
              <a:t> was approved by the product owner.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1" y="1655375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Main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During the making of the </a:t>
            </a:r>
            <a:r>
              <a:rPr lang="en-US" sz="2400" dirty="0">
                <a:solidFill>
                  <a:srgbClr val="94EA22"/>
                </a:solidFill>
              </a:rPr>
              <a:t>prototypes</a:t>
            </a:r>
            <a:r>
              <a:rPr lang="en-US" sz="2400" dirty="0">
                <a:solidFill>
                  <a:schemeClr val="bg1"/>
                </a:solidFill>
              </a:rPr>
              <a:t>, we made the navbar found in the header and the contacts found in the footer into a template.</a:t>
            </a: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</a:t>
            </a:r>
            <a:r>
              <a:rPr lang="hu-HU">
                <a:solidFill>
                  <a:srgbClr val="94EA22"/>
                </a:solidFill>
              </a:rPr>
              <a:t>: </a:t>
            </a:r>
            <a:r>
              <a:rPr lang="en-US">
                <a:solidFill>
                  <a:srgbClr val="94EA22"/>
                </a:solidFill>
              </a:rPr>
              <a:t>Prototype – Desserts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desserts page </a:t>
            </a:r>
            <a:r>
              <a:rPr lang="en-US" sz="2400" dirty="0">
                <a:solidFill>
                  <a:schemeClr val="bg1"/>
                </a:solidFill>
              </a:rPr>
              <a:t>contains a model and every day a new daily choice appears, marked by a sunflower.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Coffee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coffee page </a:t>
            </a:r>
            <a:r>
              <a:rPr lang="en-US" sz="2400" dirty="0">
                <a:solidFill>
                  <a:schemeClr val="bg1"/>
                </a:solidFill>
              </a:rPr>
              <a:t>is almost entirely similar to the desserts page.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Coffee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coffee page </a:t>
            </a:r>
            <a:r>
              <a:rPr lang="en-US" sz="2400" dirty="0">
                <a:solidFill>
                  <a:schemeClr val="bg1"/>
                </a:solidFill>
              </a:rPr>
              <a:t>is almost entirely similar to the desserts page.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Blog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blog page </a:t>
            </a:r>
            <a:r>
              <a:rPr lang="en-US" sz="2400" dirty="0">
                <a:solidFill>
                  <a:schemeClr val="bg1"/>
                </a:solidFill>
              </a:rPr>
              <a:t>contains the articles that can be clicked, at which point a new page appears with the entire article. 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Planning: Prototype – Blog page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rgbClr val="94EA22"/>
                </a:solidFill>
              </a:rPr>
              <a:t>blog page </a:t>
            </a:r>
            <a:r>
              <a:rPr lang="en-US" sz="2400" dirty="0">
                <a:solidFill>
                  <a:schemeClr val="bg1"/>
                </a:solidFill>
              </a:rPr>
              <a:t>contains the articles that can be clicked, at which point a new page appears with the entire article. 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813941" y="2227318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Used tools/technologies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Web page planning: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Web page creation: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>
                <a:solidFill>
                  <a:srgbClr val="94EA22"/>
                </a:solidFill>
              </a:rPr>
              <a:t>Trello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we could follow the project development with cards and lists.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>
                <a:solidFill>
                  <a:srgbClr val="94EA22"/>
                </a:solidFill>
              </a:rPr>
              <a:t>Figma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, we created the prototype and the wireframe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The requirements of the product owner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</a:t>
            </a:r>
            <a:r>
              <a:rPr lang="en-US" sz="1800" dirty="0">
                <a:solidFill>
                  <a:srgbClr val="94EA22"/>
                </a:solidFill>
              </a:rPr>
              <a:t>product owner </a:t>
            </a:r>
            <a:r>
              <a:rPr lang="en-US" sz="1800" dirty="0">
                <a:solidFill>
                  <a:schemeClr val="bg1"/>
                </a:solidFill>
              </a:rPr>
              <a:t>wanted a modern, aesthetic and responsive page.</a:t>
            </a:r>
          </a:p>
        </p:txBody>
      </p:sp>
    </p:spTree>
    <p:extLst>
      <p:ext uri="{BB962C8B-B14F-4D97-AF65-F5344CB8AC3E}">
        <p14:creationId xmlns:p14="http://schemas.microsoft.com/office/powerpoint/2010/main" val="1094897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During the maeking of the page we used </a:t>
            </a:r>
            <a:r>
              <a:rPr lang="en-US" sz="2400">
                <a:solidFill>
                  <a:srgbClr val="94EA22"/>
                </a:solidFill>
              </a:rPr>
              <a:t>HTML5</a:t>
            </a:r>
            <a:r>
              <a:rPr lang="en-US" sz="2400">
                <a:solidFill>
                  <a:schemeClr val="bg1"/>
                </a:solidFill>
              </a:rPr>
              <a:t> (HyperText Markup Language), which allowed us to change/modify the </a:t>
            </a:r>
            <a:r>
              <a:rPr lang="en-US" sz="2400">
                <a:solidFill>
                  <a:srgbClr val="94EA22"/>
                </a:solidFill>
              </a:rPr>
              <a:t>DOM</a:t>
            </a:r>
            <a:r>
              <a:rPr lang="en-US" sz="2400">
                <a:solidFill>
                  <a:schemeClr val="bg1"/>
                </a:solidFill>
              </a:rPr>
              <a:t> (Document Object Model).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CSS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 </a:t>
            </a:r>
            <a:r>
              <a:rPr lang="en-US" sz="2400">
                <a:solidFill>
                  <a:srgbClr val="94EA22"/>
                </a:solidFill>
              </a:rPr>
              <a:t>CSS</a:t>
            </a:r>
            <a:r>
              <a:rPr lang="en-US" sz="2400">
                <a:solidFill>
                  <a:schemeClr val="bg1"/>
                </a:solidFill>
              </a:rPr>
              <a:t> (Cascading StyleSheets) we could apply certain styles to out web page.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During the making of the web page, we used the </a:t>
            </a:r>
            <a:r>
              <a:rPr lang="en-US" sz="2400">
                <a:solidFill>
                  <a:srgbClr val="94EA22"/>
                </a:solidFill>
              </a:rPr>
              <a:t>CSS3</a:t>
            </a:r>
            <a:r>
              <a:rPr lang="en-US" sz="2400">
                <a:solidFill>
                  <a:schemeClr val="bg1"/>
                </a:solidFill>
              </a:rPr>
              <a:t> version.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JavaScript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 the </a:t>
            </a:r>
            <a:r>
              <a:rPr lang="en-US" sz="2400">
                <a:solidFill>
                  <a:srgbClr val="94EA22"/>
                </a:solidFill>
              </a:rPr>
              <a:t>JavaScript</a:t>
            </a:r>
            <a:r>
              <a:rPr lang="en-US" sz="2400">
                <a:solidFill>
                  <a:schemeClr val="bg1"/>
                </a:solidFill>
              </a:rPr>
              <a:t> we could manipulate the DOM to change when certain events happen.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We used this mainly aat the making of the footer.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Visual Studio Code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rgbClr val="94EA22"/>
                </a:solidFill>
              </a:rPr>
              <a:t>Visual Studio Code </a:t>
            </a:r>
            <a:r>
              <a:rPr lang="en-US" sz="2400">
                <a:solidFill>
                  <a:schemeClr val="bg1"/>
                </a:solidFill>
              </a:rPr>
              <a:t>(often called VS Code) is a text editor, which proved to be of great use to use thanks to it’s built-in functions.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Bootstrap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rgbClr val="94EA22"/>
                </a:solidFill>
              </a:rPr>
              <a:t>Bootstrap</a:t>
            </a:r>
            <a:r>
              <a:rPr lang="en-US" sz="2400">
                <a:solidFill>
                  <a:schemeClr val="bg1"/>
                </a:solidFill>
              </a:rPr>
              <a:t> is a front-end framework that extends the possibilities of vanilla CSS and HTML.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Using </a:t>
            </a:r>
            <a:r>
              <a:rPr lang="en-US" sz="2400">
                <a:solidFill>
                  <a:srgbClr val="94EA22"/>
                </a:solidFill>
              </a:rPr>
              <a:t>Bootstrap</a:t>
            </a:r>
            <a:r>
              <a:rPr lang="en-US" sz="2400">
                <a:solidFill>
                  <a:schemeClr val="bg1"/>
                </a:solidFill>
              </a:rPr>
              <a:t> we could create the modal and create the styles for the pages.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rgbClr val="94EA22"/>
                </a:solidFill>
              </a:rPr>
              <a:t>GitHub</a:t>
            </a:r>
            <a:r>
              <a:rPr lang="en-US" sz="2400">
                <a:solidFill>
                  <a:schemeClr val="bg1"/>
                </a:solidFill>
              </a:rPr>
              <a:t> is often used by programmers.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We used this version-management tool to coordinate out workloads and we also kept the entire project synced and stored there, in the cloud storage.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970CF8A5-6C36-48F2-AA2B-8B0372625966}"/>
              </a:ext>
            </a:extLst>
          </p:cNvPr>
          <p:cNvSpPr txBox="1"/>
          <p:nvPr/>
        </p:nvSpPr>
        <p:spPr>
          <a:xfrm>
            <a:off x="2126610" y="2921169"/>
            <a:ext cx="7938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4EA22"/>
                </a:solidFill>
                <a:hlinkClick r:id="rId2"/>
              </a:rPr>
              <a:t>The link to the website</a:t>
            </a:r>
            <a:endParaRPr lang="en-US" sz="6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43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66269B-5CBF-4DB0-ADD3-5CCFF22506E6}"/>
              </a:ext>
            </a:extLst>
          </p:cNvPr>
          <p:cNvSpPr txBox="1"/>
          <p:nvPr/>
        </p:nvSpPr>
        <p:spPr>
          <a:xfrm>
            <a:off x="268448" y="552834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94EA22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958017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The requirements of the product owner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During the making of the web page we kept in contact with the </a:t>
            </a:r>
            <a:r>
              <a:rPr lang="en-US" sz="1800" dirty="0">
                <a:solidFill>
                  <a:srgbClr val="94EA22"/>
                </a:solidFill>
              </a:rPr>
              <a:t>product owner</a:t>
            </a:r>
            <a:r>
              <a:rPr lang="en-US" sz="1800" dirty="0">
                <a:solidFill>
                  <a:schemeClr val="bg1"/>
                </a:solidFill>
              </a:rPr>
              <a:t>, who, after seeing the wireframe and the prototype, approved the designs put forward by us, which we kept in mind during the process.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FA0AC9-D3A4-4F07-8CEC-32E811E2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66384"/>
            <a:ext cx="9396400" cy="643200"/>
          </a:xfrm>
        </p:spPr>
        <p:txBody>
          <a:bodyPr/>
          <a:lstStyle/>
          <a:p>
            <a:r>
              <a:rPr lang="hu-HU" sz="2800" dirty="0">
                <a:solidFill>
                  <a:srgbClr val="94EA22"/>
                </a:solidFill>
              </a:rPr>
              <a:t>The old website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9901887-BA42-4263-8A15-2DD91F0B6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800" y="1451573"/>
            <a:ext cx="9396400" cy="45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</a:t>
            </a:r>
            <a:r>
              <a:rPr lang="en-US" dirty="0">
                <a:solidFill>
                  <a:srgbClr val="94EA22"/>
                </a:solidFill>
              </a:rPr>
              <a:t>ation</a:t>
            </a:r>
            <a:r>
              <a:rPr lang="hu-HU" dirty="0">
                <a:solidFill>
                  <a:srgbClr val="94EA22"/>
                </a:solidFill>
              </a:rPr>
              <a:t> - 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79" y="2386434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goal of the </a:t>
            </a:r>
            <a:r>
              <a:rPr lang="en-US" sz="1800" dirty="0">
                <a:solidFill>
                  <a:srgbClr val="94EA22"/>
                </a:solidFill>
              </a:rPr>
              <a:t>HTML validation </a:t>
            </a:r>
            <a:r>
              <a:rPr lang="en-US" sz="1800" dirty="0">
                <a:solidFill>
                  <a:schemeClr val="bg1"/>
                </a:solidFill>
              </a:rPr>
              <a:t>is the examination of the web page architecture, whether if it complies with the standards put forward by the W3 Consortium.</a:t>
            </a:r>
          </a:p>
          <a:p>
            <a:pPr marL="158750" indent="0">
              <a:buNone/>
            </a:pPr>
            <a:r>
              <a:rPr lang="en-US" sz="1800" u="sng" dirty="0">
                <a:solidFill>
                  <a:schemeClr val="bg1"/>
                </a:solidFill>
              </a:rPr>
              <a:t>The </a:t>
            </a:r>
            <a:r>
              <a:rPr lang="en-US" sz="1800" u="sng" dirty="0">
                <a:solidFill>
                  <a:srgbClr val="94EA22"/>
                </a:solidFill>
              </a:rPr>
              <a:t>HTML validation </a:t>
            </a:r>
            <a:r>
              <a:rPr lang="en-US" sz="1800" u="sng" dirty="0">
                <a:solidFill>
                  <a:schemeClr val="bg1"/>
                </a:solidFill>
              </a:rPr>
              <a:t>was successful.</a:t>
            </a:r>
          </a:p>
        </p:txBody>
      </p:sp>
      <p:pic>
        <p:nvPicPr>
          <p:cNvPr id="1026" name="Picture 2" descr="387414003_1057253395306576_4082075504025395370_n.png (843×403)">
            <a:extLst>
              <a:ext uri="{FF2B5EF4-FFF2-40B4-BE49-F238E27FC236}">
                <a16:creationId xmlns:a16="http://schemas.microsoft.com/office/drawing/2014/main" id="{D81C73FE-194B-4016-BD74-4003CA5E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60" y="2386434"/>
            <a:ext cx="5975799" cy="285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89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</a:t>
            </a:r>
            <a:r>
              <a:rPr lang="en-US" dirty="0">
                <a:solidFill>
                  <a:srgbClr val="94EA22"/>
                </a:solidFill>
              </a:rPr>
              <a:t>ation</a:t>
            </a:r>
            <a:r>
              <a:rPr lang="hu-HU" dirty="0">
                <a:solidFill>
                  <a:srgbClr val="94EA22"/>
                </a:solidFill>
              </a:rPr>
              <a:t> - CSS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092" y="2130804"/>
            <a:ext cx="4528790" cy="3407073"/>
          </a:xfrm>
        </p:spPr>
        <p:txBody>
          <a:bodyPr/>
          <a:lstStyle/>
          <a:p>
            <a:pPr marL="15875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goal of the </a:t>
            </a:r>
            <a:r>
              <a:rPr lang="en-US" sz="1800" dirty="0">
                <a:solidFill>
                  <a:srgbClr val="94EA22"/>
                </a:solidFill>
              </a:rPr>
              <a:t>CSS validation </a:t>
            </a:r>
            <a:r>
              <a:rPr lang="en-US" sz="1800" dirty="0">
                <a:solidFill>
                  <a:schemeClr val="bg1"/>
                </a:solidFill>
              </a:rPr>
              <a:t>is the examination of the web page stylesheets, whether if they comply with the standards put forward by the W3 Consortium.</a:t>
            </a:r>
          </a:p>
          <a:p>
            <a:pPr marL="158750" indent="0">
              <a:buNone/>
            </a:pPr>
            <a:r>
              <a:rPr lang="en-US" sz="1800" u="sng" dirty="0">
                <a:solidFill>
                  <a:schemeClr val="bg1"/>
                </a:solidFill>
              </a:rPr>
              <a:t>The </a:t>
            </a:r>
            <a:r>
              <a:rPr lang="en-US" sz="1800" u="sng" dirty="0">
                <a:solidFill>
                  <a:srgbClr val="94EA22"/>
                </a:solidFill>
              </a:rPr>
              <a:t>CSS validation </a:t>
            </a:r>
            <a:r>
              <a:rPr lang="en-US" sz="1800" u="sng" dirty="0">
                <a:solidFill>
                  <a:schemeClr val="bg1"/>
                </a:solidFill>
              </a:rPr>
              <a:t>was successful.</a:t>
            </a:r>
          </a:p>
        </p:txBody>
      </p:sp>
      <p:pic>
        <p:nvPicPr>
          <p:cNvPr id="2050" name="Picture 2" descr="370243788_1938930746508280_7412077811840603851_n.png (1140×403)">
            <a:extLst>
              <a:ext uri="{FF2B5EF4-FFF2-40B4-BE49-F238E27FC236}">
                <a16:creationId xmlns:a16="http://schemas.microsoft.com/office/drawing/2014/main" id="{A958DCB8-C963-4385-9D43-CB6A0980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7" y="2179179"/>
            <a:ext cx="7070948" cy="24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The team structure</a:t>
            </a:r>
            <a:endParaRPr lang="hu-HU" dirty="0">
              <a:solidFill>
                <a:srgbClr val="94EA2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73844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Bendegúz Városi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Project Manager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Viktor Ákos Ónodi-Kiss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 developer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Ákos Koncz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Business Analyst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Károly Ádám Hézső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UI designer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Introducing the team</a:t>
            </a:r>
            <a:r>
              <a:rPr lang="hu-HU">
                <a:solidFill>
                  <a:srgbClr val="94EA22"/>
                </a:solidFill>
              </a:rPr>
              <a:t>: </a:t>
            </a:r>
            <a:r>
              <a:rPr lang="en-US">
                <a:solidFill>
                  <a:srgbClr val="94EA22"/>
                </a:solidFill>
              </a:rPr>
              <a:t>Tasks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Bendegúz</a:t>
            </a:r>
            <a:r>
              <a:rPr lang="en-US" sz="3200">
                <a:solidFill>
                  <a:srgbClr val="94EA22"/>
                </a:solidFill>
              </a:rPr>
              <a:t> Városi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Main page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Trello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Viktor</a:t>
            </a:r>
            <a:r>
              <a:rPr lang="en-US" sz="3200">
                <a:solidFill>
                  <a:srgbClr val="94EA22"/>
                </a:solidFill>
              </a:rPr>
              <a:t> Ákos Ónodi-Kiss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Git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Repo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management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Client side programming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Valid</a:t>
            </a:r>
            <a:r>
              <a:rPr lang="en-US" sz="2000" dirty="0">
                <a:solidFill>
                  <a:schemeClr val="bg1"/>
                </a:solidFill>
              </a:rPr>
              <a:t>ation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Introducing the team: Tasks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Ákos</a:t>
            </a:r>
            <a:r>
              <a:rPr lang="en-US" sz="3200">
                <a:solidFill>
                  <a:srgbClr val="94EA22"/>
                </a:solidFill>
              </a:rPr>
              <a:t> Koncz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>
                <a:solidFill>
                  <a:schemeClr val="bg1"/>
                </a:solidFill>
              </a:rPr>
              <a:t>Desserts page coding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>
                <a:solidFill>
                  <a:schemeClr val="bg1"/>
                </a:solidFill>
              </a:rPr>
              <a:t>Modal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Communication with the product owner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Károly</a:t>
            </a:r>
            <a:r>
              <a:rPr lang="en-US" sz="3200">
                <a:solidFill>
                  <a:srgbClr val="94EA22"/>
                </a:solidFill>
              </a:rPr>
              <a:t> Ádám Hézső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>
                <a:solidFill>
                  <a:schemeClr val="bg1"/>
                </a:solidFill>
              </a:rPr>
              <a:t>Collecting graphical elements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Coffee types page coding</a:t>
            </a:r>
            <a:endParaRPr lang="hu-H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0</TotalTime>
  <Words>668</Words>
  <Application>Microsoft Office PowerPoint</Application>
  <PresentationFormat>Szélesvásznú</PresentationFormat>
  <Paragraphs>92</Paragraphs>
  <Slides>27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6</vt:i4>
      </vt:variant>
      <vt:variant>
        <vt:lpstr>Diacímek</vt:lpstr>
      </vt:variant>
      <vt:variant>
        <vt:i4>27</vt:i4>
      </vt:variant>
    </vt:vector>
  </HeadingPairs>
  <TitlesOfParts>
    <vt:vector size="42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Our little café</vt:lpstr>
      <vt:lpstr>The requirements of the product owner</vt:lpstr>
      <vt:lpstr>The requirements of the product owner</vt:lpstr>
      <vt:lpstr>The old website</vt:lpstr>
      <vt:lpstr>Validation - HTML</vt:lpstr>
      <vt:lpstr>Validation - CSS</vt:lpstr>
      <vt:lpstr>The team structure</vt:lpstr>
      <vt:lpstr>Introducing the team: Tasks</vt:lpstr>
      <vt:lpstr>Introducing the team: Tasks</vt:lpstr>
      <vt:lpstr>Planning: The wireframe</vt:lpstr>
      <vt:lpstr>Planning: Prototype – Main page</vt:lpstr>
      <vt:lpstr>Planning: Prototype – Desserts page</vt:lpstr>
      <vt:lpstr>Planning: Prototype – Coffee page</vt:lpstr>
      <vt:lpstr>Planning: Prototype – Coffee page</vt:lpstr>
      <vt:lpstr>Planning: Prototype – Blog page</vt:lpstr>
      <vt:lpstr>Planning: Prototype – Blog page</vt:lpstr>
      <vt:lpstr>Used tools/technologies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Városi Bendegúz Álmos</cp:lastModifiedBy>
  <cp:revision>114</cp:revision>
  <dcterms:created xsi:type="dcterms:W3CDTF">2023-11-14T12:28:00Z</dcterms:created>
  <dcterms:modified xsi:type="dcterms:W3CDTF">2023-11-21T13:22:18Z</dcterms:modified>
</cp:coreProperties>
</file>